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B2772-AA71-4346-B8DD-A9BFF38A1670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44477-B29A-4C5F-B414-46F7A302BF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122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B2772-AA71-4346-B8DD-A9BFF38A1670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44477-B29A-4C5F-B414-46F7A302BF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6367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B2772-AA71-4346-B8DD-A9BFF38A1670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44477-B29A-4C5F-B414-46F7A302BF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6460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B2772-AA71-4346-B8DD-A9BFF38A1670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44477-B29A-4C5F-B414-46F7A302BF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2464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B2772-AA71-4346-B8DD-A9BFF38A1670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44477-B29A-4C5F-B414-46F7A302BF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43922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B2772-AA71-4346-B8DD-A9BFF38A1670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44477-B29A-4C5F-B414-46F7A302BF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09629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B2772-AA71-4346-B8DD-A9BFF38A1670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44477-B29A-4C5F-B414-46F7A302BF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53261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B2772-AA71-4346-B8DD-A9BFF38A1670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44477-B29A-4C5F-B414-46F7A302BF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300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B2772-AA71-4346-B8DD-A9BFF38A1670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44477-B29A-4C5F-B414-46F7A302BF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604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B2772-AA71-4346-B8DD-A9BFF38A1670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71D44477-B29A-4C5F-B414-46F7A302BF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899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B2772-AA71-4346-B8DD-A9BFF38A1670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44477-B29A-4C5F-B414-46F7A302BF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741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B2772-AA71-4346-B8DD-A9BFF38A1670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44477-B29A-4C5F-B414-46F7A302BF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0184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B2772-AA71-4346-B8DD-A9BFF38A1670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44477-B29A-4C5F-B414-46F7A302BF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9908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B2772-AA71-4346-B8DD-A9BFF38A1670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44477-B29A-4C5F-B414-46F7A302BF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9346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B2772-AA71-4346-B8DD-A9BFF38A1670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44477-B29A-4C5F-B414-46F7A302BF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108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B2772-AA71-4346-B8DD-A9BFF38A1670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44477-B29A-4C5F-B414-46F7A302BF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061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B2772-AA71-4346-B8DD-A9BFF38A1670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44477-B29A-4C5F-B414-46F7A302BF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524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ADB2772-AA71-4346-B8DD-A9BFF38A1670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1D44477-B29A-4C5F-B414-46F7A302BF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365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9D516AD-966A-49E9-9D70-B58EB9639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9649" y="520505"/>
            <a:ext cx="9914963" cy="3038621"/>
          </a:xfrm>
        </p:spPr>
        <p:txBody>
          <a:bodyPr>
            <a:normAutofit/>
          </a:bodyPr>
          <a:lstStyle/>
          <a:p>
            <a:r>
              <a:rPr lang="ru-RU" sz="4400" b="1" dirty="0"/>
              <a:t>Мастер-класс для педагогов ГБДОУ</a:t>
            </a:r>
            <a:r>
              <a:rPr lang="ru-RU" b="1" dirty="0"/>
              <a:t/>
            </a:r>
            <a:br>
              <a:rPr lang="ru-RU" b="1" dirty="0"/>
            </a:b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«Технология создания современных развивающих книг </a:t>
            </a:r>
            <a:r>
              <a:rPr lang="ru-RU" b="1" dirty="0" err="1"/>
              <a:t>smart-book</a:t>
            </a:r>
            <a:r>
              <a:rPr lang="ru-RU" b="1" dirty="0"/>
              <a:t>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4F99703-71DA-4A80-991B-DF48CBEAB0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6388" y="3559126"/>
            <a:ext cx="4358223" cy="2352095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/>
              <a:t>Место проведения:</a:t>
            </a:r>
            <a:r>
              <a:rPr lang="ru-RU" dirty="0"/>
              <a:t> ГБДОУ 25 Центрального района</a:t>
            </a:r>
          </a:p>
          <a:p>
            <a:r>
              <a:rPr lang="ru-RU" b="1" dirty="0"/>
              <a:t>Организационная форма проведения:</a:t>
            </a:r>
            <a:r>
              <a:rPr lang="ru-RU" dirty="0"/>
              <a:t> дистанционный мастер-класс</a:t>
            </a:r>
          </a:p>
          <a:p>
            <a:r>
              <a:rPr lang="ru-RU" b="1" dirty="0"/>
              <a:t>Дата проведения:</a:t>
            </a:r>
            <a:r>
              <a:rPr lang="ru-RU" dirty="0"/>
              <a:t> 22.10.2020 года</a:t>
            </a:r>
          </a:p>
        </p:txBody>
      </p:sp>
    </p:spTree>
    <p:extLst>
      <p:ext uri="{BB962C8B-B14F-4D97-AF65-F5344CB8AC3E}">
        <p14:creationId xmlns:p14="http://schemas.microsoft.com/office/powerpoint/2010/main" val="1572327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173792A-4CD4-4CBE-8056-8D1C946EF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5813474"/>
          </a:xfrm>
        </p:spPr>
        <p:txBody>
          <a:bodyPr>
            <a:normAutofit/>
          </a:bodyPr>
          <a:lstStyle/>
          <a:p>
            <a:pPr algn="l"/>
            <a:r>
              <a:rPr lang="ru-RU" b="1" dirty="0"/>
              <a:t>«</a:t>
            </a:r>
            <a:r>
              <a:rPr lang="en-US" b="1" dirty="0"/>
              <a:t>S</a:t>
            </a:r>
            <a:r>
              <a:rPr lang="ru-RU" b="1" dirty="0" err="1"/>
              <a:t>mart-book</a:t>
            </a:r>
            <a:r>
              <a:rPr lang="ru-RU" b="1" dirty="0"/>
              <a:t>»</a:t>
            </a:r>
            <a:r>
              <a:rPr lang="en-US" dirty="0"/>
              <a:t>- </a:t>
            </a:r>
            <a:r>
              <a:rPr lang="ru-RU" dirty="0"/>
              <a:t>в переводе с английского «умная книга», это представление информации в рисунках, выполненных совместно с детьми или самими детьми. 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4942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5AA5A11-4FC4-4D1A-8479-DED45D39B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379828"/>
            <a:ext cx="10543566" cy="6217920"/>
          </a:xfrm>
        </p:spPr>
        <p:txBody>
          <a:bodyPr>
            <a:normAutofit fontScale="90000"/>
          </a:bodyPr>
          <a:lstStyle/>
          <a:p>
            <a:pPr algn="l"/>
            <a:r>
              <a:rPr lang="ru-RU" sz="3100" b="1" dirty="0"/>
              <a:t>Технология создания </a:t>
            </a:r>
            <a:r>
              <a:rPr lang="en-US" sz="3100" b="1" dirty="0"/>
              <a:t>«Smart-book»</a:t>
            </a: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100" dirty="0"/>
              <a:t>1. С дошкольниками читается литературное произведение.</a:t>
            </a:r>
            <a:br>
              <a:rPr lang="ru-RU" sz="3100" dirty="0"/>
            </a:br>
            <a:r>
              <a:rPr lang="ru-RU" sz="3100" dirty="0"/>
              <a:t>2. После </a:t>
            </a:r>
            <a:r>
              <a:rPr lang="ru-RU" sz="3100" dirty="0" smtClean="0"/>
              <a:t>прочтени</a:t>
            </a:r>
            <a:r>
              <a:rPr lang="ru-RU" sz="3100" dirty="0"/>
              <a:t>я</a:t>
            </a:r>
            <a:r>
              <a:rPr lang="ru-RU" sz="3100" dirty="0" smtClean="0"/>
              <a:t> </a:t>
            </a:r>
            <a:r>
              <a:rPr lang="ru-RU" sz="3100" dirty="0"/>
              <a:t>художественного текста, воспитатель записывает детские вопросы.</a:t>
            </a:r>
            <a:br>
              <a:rPr lang="ru-RU" sz="3100" dirty="0"/>
            </a:br>
            <a:r>
              <a:rPr lang="ru-RU" sz="3100" dirty="0"/>
              <a:t>3. Педагог обобщает детские вопросы.</a:t>
            </a:r>
            <a:br>
              <a:rPr lang="ru-RU" sz="3100" dirty="0"/>
            </a:br>
            <a:r>
              <a:rPr lang="ru-RU" sz="3100" dirty="0"/>
              <a:t>4. Детские вопросы форсируются по возрасту детей. К вопросам, которые </a:t>
            </a:r>
            <a:r>
              <a:rPr lang="ru-RU" sz="3100" dirty="0" smtClean="0"/>
              <a:t>не соответствуют возрасту </a:t>
            </a:r>
            <a:r>
              <a:rPr lang="ru-RU" sz="3100" dirty="0"/>
              <a:t>детей, можно вернуться и добавить на страничку позже.</a:t>
            </a:r>
            <a:br>
              <a:rPr lang="ru-RU" sz="3100" dirty="0"/>
            </a:br>
            <a:r>
              <a:rPr lang="ru-RU" sz="3100" dirty="0"/>
              <a:t>5. Отвечая на вопросы детей, начинается поэтапное создание страницы.</a:t>
            </a:r>
            <a:br>
              <a:rPr lang="ru-RU" sz="3100" dirty="0"/>
            </a:br>
            <a:r>
              <a:rPr lang="ru-RU" sz="3100" dirty="0"/>
              <a:t>6. Использование страницы для пересказа художественного текста.</a:t>
            </a:r>
            <a:br>
              <a:rPr lang="ru-RU" sz="3100" dirty="0"/>
            </a:br>
            <a:r>
              <a:rPr lang="ru-RU" sz="3100" dirty="0"/>
              <a:t>7. Игра со страницей.</a:t>
            </a:r>
            <a:br>
              <a:rPr lang="ru-RU" sz="3100" dirty="0"/>
            </a:br>
            <a:r>
              <a:rPr lang="ru-RU" sz="3100" dirty="0"/>
              <a:t>8. Итоговое чтение текста (инсценировка).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4986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A2BC49E-5246-487F-B891-DF9CE6698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5243" y="267286"/>
            <a:ext cx="10438228" cy="6358597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/>
              <a:t>Необходимые материалы и оборудование: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- краски, фломастеры, карандаши;</a:t>
            </a:r>
            <a:br>
              <a:rPr lang="ru-RU" sz="2400" dirty="0"/>
            </a:br>
            <a:r>
              <a:rPr lang="ru-RU" sz="2400" dirty="0"/>
              <a:t>- кисточки и ворс от кости «пони»;</a:t>
            </a:r>
            <a:br>
              <a:rPr lang="ru-RU" sz="2400" dirty="0"/>
            </a:br>
            <a:r>
              <a:rPr lang="ru-RU" sz="2400" dirty="0"/>
              <a:t>- цветная бумага, цветной картон, ватман;</a:t>
            </a:r>
            <a:br>
              <a:rPr lang="ru-RU" sz="2400" dirty="0"/>
            </a:br>
            <a:r>
              <a:rPr lang="ru-RU" sz="2400" dirty="0"/>
              <a:t>- клей карандаш и ПВА;</a:t>
            </a:r>
            <a:br>
              <a:rPr lang="ru-RU" sz="2400" dirty="0"/>
            </a:br>
            <a:r>
              <a:rPr lang="ru-RU" sz="2400" dirty="0"/>
              <a:t>- губки для мытья посуды;</a:t>
            </a:r>
            <a:br>
              <a:rPr lang="ru-RU" sz="2400" dirty="0"/>
            </a:br>
            <a:r>
              <a:rPr lang="ru-RU" sz="2400" dirty="0"/>
              <a:t>- ткань различной фактуры, искусственные цветы;</a:t>
            </a:r>
            <a:br>
              <a:rPr lang="ru-RU" sz="2400" dirty="0"/>
            </a:br>
            <a:r>
              <a:rPr lang="ru-RU" sz="2400" dirty="0"/>
              <a:t>- фетр;</a:t>
            </a:r>
            <a:br>
              <a:rPr lang="ru-RU" sz="2400" dirty="0"/>
            </a:br>
            <a:r>
              <a:rPr lang="ru-RU" sz="2400" dirty="0"/>
              <a:t>- файлы;</a:t>
            </a:r>
            <a:br>
              <a:rPr lang="ru-RU" sz="2400" dirty="0"/>
            </a:br>
            <a:r>
              <a:rPr lang="ru-RU" sz="2400" dirty="0"/>
              <a:t>- зерна и орехи;</a:t>
            </a:r>
            <a:br>
              <a:rPr lang="ru-RU" sz="2400" dirty="0"/>
            </a:br>
            <a:r>
              <a:rPr lang="ru-RU" sz="2400" dirty="0"/>
              <a:t>- фольга;</a:t>
            </a:r>
            <a:br>
              <a:rPr lang="ru-RU" sz="2400" dirty="0"/>
            </a:br>
            <a:r>
              <a:rPr lang="ru-RU" sz="2400" dirty="0"/>
              <a:t>- перья, вата;</a:t>
            </a:r>
            <a:br>
              <a:rPr lang="ru-RU" sz="2400" dirty="0"/>
            </a:br>
            <a:r>
              <a:rPr lang="ru-RU" sz="2400" dirty="0"/>
              <a:t>- трафареты, обводки;</a:t>
            </a:r>
            <a:br>
              <a:rPr lang="ru-RU" sz="2400" dirty="0"/>
            </a:br>
            <a:r>
              <a:rPr lang="ru-RU" sz="2400" dirty="0"/>
              <a:t>- пластиковая бутылка;</a:t>
            </a:r>
            <a:br>
              <a:rPr lang="ru-RU" sz="2400" dirty="0"/>
            </a:br>
            <a:r>
              <a:rPr lang="ru-RU" sz="2400" dirty="0"/>
              <a:t>- деревянные шпатели;</a:t>
            </a:r>
            <a:br>
              <a:rPr lang="ru-RU" sz="2400" dirty="0"/>
            </a:br>
            <a:r>
              <a:rPr lang="ru-RU" sz="2400" dirty="0"/>
              <a:t>- мелкие камушки;</a:t>
            </a:r>
            <a:br>
              <a:rPr lang="ru-RU" sz="2400" dirty="0"/>
            </a:br>
            <a:r>
              <a:rPr lang="ru-RU" sz="2400" dirty="0"/>
              <a:t>- ваша фантазия и хорошее настроение.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945346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DD92DDE-A794-4C08-BD26-651D868D5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09" y="190501"/>
            <a:ext cx="10018713" cy="1244404"/>
          </a:xfrm>
        </p:spPr>
        <p:txBody>
          <a:bodyPr>
            <a:normAutofit fontScale="90000"/>
          </a:bodyPr>
          <a:lstStyle/>
          <a:p>
            <a:r>
              <a:rPr lang="ru-RU" sz="2400" b="1" dirty="0"/>
              <a:t>Технология создания современной развивающей книги </a:t>
            </a:r>
            <a:r>
              <a:rPr lang="ru-RU" sz="2400" b="1" dirty="0" err="1"/>
              <a:t>smart-book</a:t>
            </a:r>
            <a:r>
              <a:rPr lang="ru-RU" sz="2400" b="1" dirty="0"/>
              <a:t> по сказке Г.Х. Андерсона «Дюймовочка» 1 страница. Первая встреча. Дюймовочка. </a:t>
            </a:r>
            <a:br>
              <a:rPr lang="ru-RU" sz="2400" b="1" dirty="0"/>
            </a:br>
            <a:r>
              <a:rPr lang="ru-RU" sz="2400" b="1" dirty="0"/>
              <a:t>Захарова Лариса Дмитриевна (воспитатель)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BC1A7FC-56A4-483D-837C-59149EC76F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434905"/>
            <a:ext cx="5791200" cy="5232594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Д</a:t>
            </a:r>
            <a:r>
              <a:rPr lang="en-US" dirty="0"/>
              <a:t>/</a:t>
            </a:r>
            <a:r>
              <a:rPr lang="ru-RU" dirty="0"/>
              <a:t>и «Что, где находиться?» </a:t>
            </a:r>
          </a:p>
          <a:p>
            <a:pPr marL="0" indent="0">
              <a:buNone/>
            </a:pPr>
            <a:r>
              <a:rPr lang="ru-RU" dirty="0"/>
              <a:t>Цель: «Закрепить знания предлогов: под, над, справа, слева. Ориентировка на листе бумаги».</a:t>
            </a:r>
          </a:p>
          <a:p>
            <a:r>
              <a:rPr lang="ru-RU" dirty="0"/>
              <a:t>Д</a:t>
            </a:r>
            <a:r>
              <a:rPr lang="en-US" dirty="0"/>
              <a:t>/</a:t>
            </a:r>
            <a:r>
              <a:rPr lang="ru-RU" dirty="0"/>
              <a:t>и «Живое и не живое» </a:t>
            </a:r>
          </a:p>
          <a:p>
            <a:pPr marL="0" indent="0">
              <a:buNone/>
            </a:pPr>
            <a:r>
              <a:rPr lang="ru-RU" dirty="0"/>
              <a:t>Цель: «Используя полученные знания закрепить понятие живая и не живая природа»</a:t>
            </a:r>
          </a:p>
          <a:p>
            <a:r>
              <a:rPr lang="ru-RU" dirty="0"/>
              <a:t>Д</a:t>
            </a:r>
            <a:r>
              <a:rPr lang="en-US" dirty="0"/>
              <a:t>/</a:t>
            </a:r>
            <a:r>
              <a:rPr lang="ru-RU" dirty="0"/>
              <a:t>и «Найди зерна и орехи на страничке»</a:t>
            </a:r>
          </a:p>
          <a:p>
            <a:pPr marL="0" indent="0">
              <a:buNone/>
            </a:pPr>
            <a:r>
              <a:rPr lang="ru-RU" dirty="0"/>
              <a:t>Цель: «Закрепить знания о существующих зернах, орехах, умение пользоваться энциклопедией».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75E1ABF-B7FB-45EB-89FB-A47806F51F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6682" y="1551474"/>
            <a:ext cx="4075478" cy="511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584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82BC74F-89CC-4A20-ADEE-BCE0D508D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140677"/>
            <a:ext cx="10018713" cy="1195754"/>
          </a:xfrm>
        </p:spPr>
        <p:txBody>
          <a:bodyPr>
            <a:normAutofit/>
          </a:bodyPr>
          <a:lstStyle/>
          <a:p>
            <a:r>
              <a:rPr lang="ru-RU" sz="2400" b="1" dirty="0"/>
              <a:t>Технология создания второй странички </a:t>
            </a:r>
            <a:r>
              <a:rPr lang="ru-RU" sz="2400" b="1" dirty="0" err="1"/>
              <a:t>smart-book</a:t>
            </a:r>
            <a:r>
              <a:rPr lang="ru-RU" sz="2400" b="1" dirty="0"/>
              <a:t> по сказке Г.Х. Андерсона «Дюймовочка»: Первое приключение.</a:t>
            </a:r>
            <a:br>
              <a:rPr lang="ru-RU" sz="2400" b="1" dirty="0"/>
            </a:br>
            <a:r>
              <a:rPr lang="ru-RU" sz="2400" b="1" dirty="0"/>
              <a:t>Луценко Елена Григорьевна (воспитатель)</a:t>
            </a:r>
            <a:endParaRPr lang="ru-RU" sz="2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B9C795D-629A-4F2F-8ADC-015871FF69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7071" y="1522769"/>
            <a:ext cx="5580525" cy="5194554"/>
          </a:xfrm>
        </p:spPr>
        <p:txBody>
          <a:bodyPr>
            <a:normAutofit/>
          </a:bodyPr>
          <a:lstStyle/>
          <a:p>
            <a:r>
              <a:rPr lang="ru-RU" sz="2800" dirty="0"/>
              <a:t>Математические игры: «Посчитай кувшинки»;</a:t>
            </a:r>
          </a:p>
          <a:p>
            <a:r>
              <a:rPr lang="ru-RU" sz="2800" dirty="0"/>
              <a:t>Дыхательная гимнастика: «Помоги Дюймовочки уплыть на кувшинке»;</a:t>
            </a:r>
          </a:p>
          <a:p>
            <a:r>
              <a:rPr lang="ru-RU" sz="2800" dirty="0"/>
              <a:t>Игра-экспериментирование с тестом:  «Вязкое болото», «Какой материал лучше всего впитывает воду?».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EAC0D54-D9A7-4D37-9BD3-DFFA40D2E1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8628" y="1522768"/>
            <a:ext cx="3887372" cy="5194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725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13731C8-271F-4021-A0CE-D33DC251A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295422"/>
            <a:ext cx="10018714" cy="1477107"/>
          </a:xfrm>
        </p:spPr>
        <p:txBody>
          <a:bodyPr>
            <a:normAutofit/>
          </a:bodyPr>
          <a:lstStyle/>
          <a:p>
            <a:r>
              <a:rPr lang="ru-RU" sz="2400" b="1" dirty="0"/>
              <a:t>Технология создания третьей странички </a:t>
            </a:r>
            <a:r>
              <a:rPr lang="ru-RU" sz="2400" b="1" dirty="0" err="1"/>
              <a:t>smart-book</a:t>
            </a:r>
            <a:r>
              <a:rPr lang="ru-RU" sz="2400" b="1" dirty="0"/>
              <a:t> по сказке Г.Х. Андерсона «Дюймовочка»: Встреча с жуками</a:t>
            </a:r>
            <a:br>
              <a:rPr lang="ru-RU" sz="2400" b="1" dirty="0"/>
            </a:br>
            <a:r>
              <a:rPr lang="ru-RU" sz="2400" b="1" dirty="0"/>
              <a:t>Солодова Ольга Сергеевна </a:t>
            </a:r>
            <a:r>
              <a:rPr lang="ru-RU" sz="2400" b="1" dirty="0" smtClean="0"/>
              <a:t>(учитель-логопед</a:t>
            </a:r>
            <a:r>
              <a:rPr lang="ru-RU" sz="2400" b="1" dirty="0"/>
              <a:t>)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8C1FE8F-34E1-42A6-BC28-659F98B84C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9664" y="1858667"/>
            <a:ext cx="5039740" cy="4162940"/>
          </a:xfrm>
        </p:spPr>
        <p:txBody>
          <a:bodyPr>
            <a:normAutofit lnSpcReduction="10000"/>
          </a:bodyPr>
          <a:lstStyle/>
          <a:p>
            <a:r>
              <a:rPr lang="ru-RU" sz="2800" dirty="0"/>
              <a:t>Развитие мелкой моторики «Шнуровка», «Лабиринт»;</a:t>
            </a:r>
          </a:p>
          <a:p>
            <a:r>
              <a:rPr lang="ru-RU" sz="2800" dirty="0"/>
              <a:t>Математические игры: «Посчитай жучков», «Составь задачу», «Прямой и обратный счет»;</a:t>
            </a:r>
          </a:p>
          <a:p>
            <a:r>
              <a:rPr lang="ru-RU" sz="2800" dirty="0"/>
              <a:t>Игры со звуками;</a:t>
            </a:r>
          </a:p>
          <a:p>
            <a:r>
              <a:rPr lang="ru-RU" sz="2800" dirty="0"/>
              <a:t>ФЦКМ: «Приметы времени года»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359D724-4AEB-414B-A29C-4A7B111020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6483" y="1858667"/>
            <a:ext cx="5039740" cy="4162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072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C9961E1-A141-4776-8819-78A775F69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196948"/>
            <a:ext cx="10018713" cy="1125415"/>
          </a:xfrm>
        </p:spPr>
        <p:txBody>
          <a:bodyPr>
            <a:noAutofit/>
          </a:bodyPr>
          <a:lstStyle/>
          <a:p>
            <a:r>
              <a:rPr lang="ru-RU" sz="2400" b="1" dirty="0"/>
              <a:t>Технология создания четвертой странички </a:t>
            </a:r>
            <a:r>
              <a:rPr lang="ru-RU" sz="2400" b="1" dirty="0" err="1"/>
              <a:t>smart</a:t>
            </a:r>
            <a:r>
              <a:rPr lang="ru-RU" sz="2400" b="1" dirty="0"/>
              <a:t>- </a:t>
            </a:r>
            <a:r>
              <a:rPr lang="ru-RU" sz="2400" b="1" dirty="0" err="1"/>
              <a:t>book</a:t>
            </a:r>
            <a:r>
              <a:rPr lang="ru-RU" sz="2400" b="1" dirty="0"/>
              <a:t> по сказке Г.Х. Андерсона «Дюймовочка»: Крот, мышь, ласточка и Дюймовочка.</a:t>
            </a:r>
            <a:br>
              <a:rPr lang="ru-RU" sz="2400" b="1" dirty="0"/>
            </a:br>
            <a:r>
              <a:rPr lang="ru-RU" sz="2400" b="1" dirty="0" err="1"/>
              <a:t>Кривецкая</a:t>
            </a:r>
            <a:r>
              <a:rPr lang="ru-RU" sz="2400" b="1" dirty="0"/>
              <a:t> Светлана Леонидовна (воспитатель)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97FE76A-DC6B-4557-BD1C-B424AB7535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29268" y="1890134"/>
            <a:ext cx="4694260" cy="411175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Игры-лабиринты:</a:t>
            </a:r>
          </a:p>
          <a:p>
            <a:pPr marL="0" indent="0">
              <a:buNone/>
            </a:pPr>
            <a:r>
              <a:rPr lang="ru-RU" dirty="0"/>
              <a:t>- «Подземный лабиринт, найди вход и выход»</a:t>
            </a:r>
          </a:p>
          <a:p>
            <a:pPr marL="0" indent="0">
              <a:buNone/>
            </a:pPr>
            <a:r>
              <a:rPr lang="ru-RU" dirty="0"/>
              <a:t>- «Найди и посчитай, у кого запас в кладовке больше?»</a:t>
            </a:r>
          </a:p>
          <a:p>
            <a:pPr marL="0" indent="0">
              <a:buNone/>
            </a:pPr>
            <a:r>
              <a:rPr lang="ru-RU" dirty="0"/>
              <a:t>- «Назови одним словом»</a:t>
            </a:r>
          </a:p>
          <a:p>
            <a:pPr marL="0" indent="0">
              <a:buNone/>
            </a:pPr>
            <a:r>
              <a:rPr lang="ru-RU" dirty="0"/>
              <a:t>- «Кто, где живет? Кто, где прячется?»</a:t>
            </a:r>
          </a:p>
          <a:p>
            <a:pPr marL="0" indent="0">
              <a:buNone/>
            </a:pPr>
            <a:r>
              <a:rPr lang="ru-RU" dirty="0"/>
              <a:t>- «Сравни, сосчитай»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563F80E-8E8B-45DE-A3B3-76BD8120AC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2362" y="1890135"/>
            <a:ext cx="5711483" cy="4111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660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2BE7E19-1F37-49B7-8C29-9C0F40184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4856871"/>
          </a:xfrm>
        </p:spPr>
        <p:txBody>
          <a:bodyPr/>
          <a:lstStyle/>
          <a:p>
            <a:r>
              <a:rPr lang="ru-RU" b="1" dirty="0"/>
              <a:t>Спасибо за внимание!</a:t>
            </a:r>
            <a:br>
              <a:rPr lang="ru-RU" b="1" dirty="0"/>
            </a:br>
            <a:r>
              <a:rPr lang="ru-RU" b="1" dirty="0"/>
              <a:t>Желаем </a:t>
            </a:r>
            <a:r>
              <a:rPr lang="ru-RU" b="1"/>
              <a:t>Вам творческих успехов</a:t>
            </a:r>
            <a:r>
              <a:rPr lang="ru-RU" b="1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4507553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Параллакс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Параллакс</Template>
  <TotalTime>50</TotalTime>
  <Words>336</Words>
  <Application>Microsoft Office PowerPoint</Application>
  <PresentationFormat>Широкоэкранный</PresentationFormat>
  <Paragraphs>31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Corbel</vt:lpstr>
      <vt:lpstr>Параллакс</vt:lpstr>
      <vt:lpstr>Мастер-класс для педагогов ГБДОУ  «Технология создания современных развивающих книг smart-book»</vt:lpstr>
      <vt:lpstr>«Smart-book»- в переводе с английского «умная книга», это представление информации в рисунках, выполненных совместно с детьми или самими детьми.  </vt:lpstr>
      <vt:lpstr>Технология создания «Smart-book» 1. С дошкольниками читается литературное произведение. 2. После прочтения художественного текста, воспитатель записывает детские вопросы. 3. Педагог обобщает детские вопросы. 4. Детские вопросы форсируются по возрасту детей. К вопросам, которые не соответствуют возрасту детей, можно вернуться и добавить на страничку позже. 5. Отвечая на вопросы детей, начинается поэтапное создание страницы. 6. Использование страницы для пересказа художественного текста. 7. Игра со страницей. 8. Итоговое чтение текста (инсценировка).</vt:lpstr>
      <vt:lpstr>Необходимые материалы и оборудование: - краски, фломастеры, карандаши; - кисточки и ворс от кости «пони»; - цветная бумага, цветной картон, ватман; - клей карандаш и ПВА; - губки для мытья посуды; - ткань различной фактуры, искусственные цветы; - фетр; - файлы; - зерна и орехи; - фольга; - перья, вата; - трафареты, обводки; - пластиковая бутылка; - деревянные шпатели; - мелкие камушки; - ваша фантазия и хорошее настроение.</vt:lpstr>
      <vt:lpstr>Технология создания современной развивающей книги smart-book по сказке Г.Х. Андерсона «Дюймовочка» 1 страница. Первая встреча. Дюймовочка.  Захарова Лариса Дмитриевна (воспитатель)</vt:lpstr>
      <vt:lpstr>Технология создания второй странички smart-book по сказке Г.Х. Андерсона «Дюймовочка»: Первое приключение. Луценко Елена Григорьевна (воспитатель)</vt:lpstr>
      <vt:lpstr>Технология создания третьей странички smart-book по сказке Г.Х. Андерсона «Дюймовочка»: Встреча с жуками Солодова Ольга Сергеевна (учитель-логопед)</vt:lpstr>
      <vt:lpstr>Технология создания четвертой странички smart- book по сказке Г.Х. Андерсона «Дюймовочка»: Крот, мышь, ласточка и Дюймовочка. Кривецкая Светлана Леонидовна (воспитатель)</vt:lpstr>
      <vt:lpstr>Спасибо за внимание! Желаем Вам творческих успехов!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 для педагогов ГБДОУ  «Технология создания современных развивающих книг smart-book»</dc:title>
  <dc:creator>Марина Ефремова</dc:creator>
  <cp:lastModifiedBy>Galina</cp:lastModifiedBy>
  <cp:revision>6</cp:revision>
  <dcterms:created xsi:type="dcterms:W3CDTF">2020-10-18T17:07:16Z</dcterms:created>
  <dcterms:modified xsi:type="dcterms:W3CDTF">2020-10-18T18:04:48Z</dcterms:modified>
</cp:coreProperties>
</file>